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2" r:id="rId6"/>
    <p:sldId id="257" r:id="rId7"/>
    <p:sldId id="260" r:id="rId8"/>
    <p:sldId id="26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25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85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4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369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78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36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86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00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93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206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8DE4-C35D-4D59-AFBB-9907F0A4FB4E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0A7FE-E1B7-4BA6-91DF-8EBE09324E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76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ash.org/" TargetMode="External"/><Relationship Id="rId2" Type="http://schemas.openxmlformats.org/officeDocument/2006/relationships/hyperlink" Target="https://ww1.issa.int/prevention-agricultu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ea.cc/leadership/technical-committees/" TargetMode="External"/><Relationship Id="rId5" Type="http://schemas.openxmlformats.org/officeDocument/2006/relationships/hyperlink" Target="http://www.icohweb.org/site/scientific-committee-detail.asp?sc=41" TargetMode="External"/><Relationship Id="rId4" Type="http://schemas.openxmlformats.org/officeDocument/2006/relationships/hyperlink" Target="http://www.iarm-jrm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hca.org/" TargetMode="External"/><Relationship Id="rId2" Type="http://schemas.openxmlformats.org/officeDocument/2006/relationships/hyperlink" Target="http://www.asab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curima.eu/" TargetMode="External"/><Relationship Id="rId4" Type="http://schemas.openxmlformats.org/officeDocument/2006/relationships/hyperlink" Target="https://www.svlfg.de/enas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1059924X.2021.189387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b="1" dirty="0">
                <a:latin typeface="+mn-lt"/>
              </a:rPr>
              <a:t>Future of </a:t>
            </a:r>
            <a:r>
              <a:rPr lang="sv-SE" b="1" dirty="0" err="1">
                <a:latin typeface="+mn-lt"/>
              </a:rPr>
              <a:t>agriculture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safety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culture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network</a:t>
            </a:r>
            <a:br>
              <a:rPr lang="sv-SE" b="1" dirty="0">
                <a:latin typeface="+mn-lt"/>
              </a:rPr>
            </a:br>
            <a:r>
              <a:rPr lang="sv-SE" sz="4000" b="1" dirty="0">
                <a:latin typeface="+mn-lt"/>
              </a:rPr>
              <a:t>- </a:t>
            </a:r>
            <a:r>
              <a:rPr lang="sv-SE" sz="4000" b="1" dirty="0" err="1">
                <a:latin typeface="+mn-lt"/>
              </a:rPr>
              <a:t>some</a:t>
            </a:r>
            <a:r>
              <a:rPr lang="sv-SE" sz="4000" b="1" dirty="0">
                <a:latin typeface="+mn-lt"/>
              </a:rPr>
              <a:t> </a:t>
            </a:r>
            <a:r>
              <a:rPr lang="sv-SE" sz="4000" b="1" dirty="0" err="1">
                <a:latin typeface="+mn-lt"/>
              </a:rPr>
              <a:t>reflections</a:t>
            </a:r>
            <a:r>
              <a:rPr lang="sv-SE" sz="4000" b="1" dirty="0">
                <a:latin typeface="+mn-lt"/>
              </a:rPr>
              <a:t>…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sv-SE" sz="4400" dirty="0"/>
          </a:p>
          <a:p>
            <a:r>
              <a:rPr lang="sv-SE" sz="4400" b="1" dirty="0"/>
              <a:t>Peter Lundqvist</a:t>
            </a:r>
          </a:p>
          <a:p>
            <a:r>
              <a:rPr lang="sv-SE" sz="4400" b="1" dirty="0"/>
              <a:t>Sweden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23" y="4657153"/>
            <a:ext cx="4560203" cy="2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3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latin typeface="+mn-lt"/>
              </a:rPr>
              <a:t> A </a:t>
            </a:r>
            <a:r>
              <a:rPr lang="sv-SE" sz="3200" b="1" dirty="0" err="1">
                <a:latin typeface="+mn-lt"/>
              </a:rPr>
              <a:t>network</a:t>
            </a:r>
            <a:r>
              <a:rPr lang="sv-SE" sz="3200" b="1" dirty="0">
                <a:latin typeface="+mn-lt"/>
              </a:rPr>
              <a:t> for </a:t>
            </a:r>
            <a:r>
              <a:rPr lang="sv-SE" sz="3200" b="1" dirty="0" err="1">
                <a:latin typeface="+mn-lt"/>
              </a:rPr>
              <a:t>agricultural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>
                <a:latin typeface="+mn-lt"/>
              </a:rPr>
              <a:t>health</a:t>
            </a:r>
            <a:r>
              <a:rPr lang="sv-SE" sz="3200" b="1" dirty="0">
                <a:latin typeface="+mn-lt"/>
              </a:rPr>
              <a:t> &amp; </a:t>
            </a:r>
            <a:r>
              <a:rPr lang="sv-SE" sz="3200" b="1" dirty="0" err="1">
                <a:latin typeface="+mn-lt"/>
              </a:rPr>
              <a:t>safety</a:t>
            </a:r>
            <a:endParaRPr lang="sv-SE" sz="3200" b="1" dirty="0">
              <a:latin typeface="+mn-lt"/>
            </a:endParaRP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1056" y="2095045"/>
            <a:ext cx="6190001" cy="2987421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endParaRPr lang="sv-SE" sz="4400" b="1" dirty="0"/>
          </a:p>
          <a:p>
            <a:pPr marL="0" indent="0">
              <a:buNone/>
            </a:pPr>
            <a:r>
              <a:rPr lang="sv-SE" sz="4400" b="1" dirty="0"/>
              <a:t>Not the </a:t>
            </a:r>
            <a:r>
              <a:rPr lang="sv-SE" sz="4400" b="1" dirty="0" err="1"/>
              <a:t>first</a:t>
            </a:r>
            <a:r>
              <a:rPr lang="sv-SE" sz="4400" b="1" dirty="0"/>
              <a:t> and not the </a:t>
            </a:r>
            <a:r>
              <a:rPr lang="sv-SE" sz="4400" b="1" dirty="0" err="1"/>
              <a:t>only</a:t>
            </a:r>
            <a:r>
              <a:rPr lang="sv-SE" sz="4400" b="1" dirty="0"/>
              <a:t> </a:t>
            </a:r>
            <a:r>
              <a:rPr lang="sv-SE" sz="4400" b="1" dirty="0" err="1"/>
              <a:t>one</a:t>
            </a:r>
            <a:r>
              <a:rPr lang="sv-SE" sz="4400" b="1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60628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107732"/>
              </p:ext>
            </p:extLst>
          </p:nvPr>
        </p:nvGraphicFramePr>
        <p:xfrm>
          <a:off x="410964" y="220551"/>
          <a:ext cx="11558428" cy="661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607">
                  <a:extLst>
                    <a:ext uri="{9D8B030D-6E8A-4147-A177-3AD203B41FA5}">
                      <a16:colId xmlns:a16="http://schemas.microsoft.com/office/drawing/2014/main" val="4010350077"/>
                    </a:ext>
                  </a:extLst>
                </a:gridCol>
                <a:gridCol w="2889607">
                  <a:extLst>
                    <a:ext uri="{9D8B030D-6E8A-4147-A177-3AD203B41FA5}">
                      <a16:colId xmlns:a16="http://schemas.microsoft.com/office/drawing/2014/main" val="413526409"/>
                    </a:ext>
                  </a:extLst>
                </a:gridCol>
                <a:gridCol w="2889607">
                  <a:extLst>
                    <a:ext uri="{9D8B030D-6E8A-4147-A177-3AD203B41FA5}">
                      <a16:colId xmlns:a16="http://schemas.microsoft.com/office/drawing/2014/main" val="128541555"/>
                    </a:ext>
                  </a:extLst>
                </a:gridCol>
                <a:gridCol w="2889607">
                  <a:extLst>
                    <a:ext uri="{9D8B030D-6E8A-4147-A177-3AD203B41FA5}">
                      <a16:colId xmlns:a16="http://schemas.microsoft.com/office/drawing/2014/main" val="1067869444"/>
                    </a:ext>
                  </a:extLst>
                </a:gridCol>
              </a:tblGrid>
              <a:tr h="3494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Acronym</a:t>
                      </a:r>
                      <a:r>
                        <a:rPr lang="sv-SE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Title 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/ International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Web-page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951189"/>
                  </a:ext>
                </a:extLst>
              </a:tr>
              <a:tr h="13471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ISSA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Section of the </a:t>
                      </a:r>
                      <a:r>
                        <a:rPr lang="en-US" sz="1600" u="none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Social Security Association </a:t>
                      </a:r>
                      <a:endParaRPr lang="sv-SE" sz="160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ISSA on Prevention in Agriculture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https://ww1.issa.int/prevention-agriculture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384355"/>
                  </a:ext>
                </a:extLst>
              </a:tr>
              <a:tr h="10483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ISASH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Society of Agricultural Safety and Health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r>
                        <a:rPr lang="en-US" sz="16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(started as the National Institute for Farm Safety)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www.isash.org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458013"/>
                  </a:ext>
                </a:extLst>
              </a:tr>
              <a:tr h="7903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IARM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Association of Rural Health and Medicine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www.iarm-jrm.org/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402618"/>
                  </a:ext>
                </a:extLst>
              </a:tr>
              <a:tr h="17471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ICOH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Commission on Occupational Health, (Scientific Committee Rural Health: Agriculture, Pesticides and Organic Dusts)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http://www.icohweb.org/site/scientific-committee-detail.asp?sc=41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31016"/>
                  </a:ext>
                </a:extLst>
              </a:tr>
              <a:tr h="11854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IEA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Ergonomics Association, (Technical Committee Agriculture)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https://iea.cc/leadership/technical-committees/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189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10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966923"/>
              </p:ext>
            </p:extLst>
          </p:nvPr>
        </p:nvGraphicFramePr>
        <p:xfrm>
          <a:off x="359596" y="365126"/>
          <a:ext cx="10994204" cy="6155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551">
                  <a:extLst>
                    <a:ext uri="{9D8B030D-6E8A-4147-A177-3AD203B41FA5}">
                      <a16:colId xmlns:a16="http://schemas.microsoft.com/office/drawing/2014/main" val="2477377072"/>
                    </a:ext>
                  </a:extLst>
                </a:gridCol>
                <a:gridCol w="2748551">
                  <a:extLst>
                    <a:ext uri="{9D8B030D-6E8A-4147-A177-3AD203B41FA5}">
                      <a16:colId xmlns:a16="http://schemas.microsoft.com/office/drawing/2014/main" val="798358449"/>
                    </a:ext>
                  </a:extLst>
                </a:gridCol>
                <a:gridCol w="2748551">
                  <a:extLst>
                    <a:ext uri="{9D8B030D-6E8A-4147-A177-3AD203B41FA5}">
                      <a16:colId xmlns:a16="http://schemas.microsoft.com/office/drawing/2014/main" val="2394149253"/>
                    </a:ext>
                  </a:extLst>
                </a:gridCol>
                <a:gridCol w="2748551">
                  <a:extLst>
                    <a:ext uri="{9D8B030D-6E8A-4147-A177-3AD203B41FA5}">
                      <a16:colId xmlns:a16="http://schemas.microsoft.com/office/drawing/2014/main" val="872695231"/>
                    </a:ext>
                  </a:extLst>
                </a:gridCol>
              </a:tblGrid>
              <a:tr h="20519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ASABE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American Society of Agricultural and Biological Engineers, (Ergonomic, Safety. and Health Division)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 </a:t>
                      </a:r>
                      <a:r>
                        <a:rPr lang="sv-SE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America</a:t>
                      </a: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International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www.asabe.org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7271527"/>
                  </a:ext>
                </a:extLst>
              </a:tr>
              <a:tr h="13679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ASHCA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Agricultural Safety &amp; Health Council of America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U.S.A. / North America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www.ashca.org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7371198"/>
                  </a:ext>
                </a:extLst>
              </a:tr>
              <a:tr h="13679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ENASP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European Network of Agricultural Social Protection Systems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Europe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https://www.svlfg.de/enasp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0104409"/>
                  </a:ext>
                </a:extLst>
              </a:tr>
              <a:tr h="13679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SACURIMA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Culture and Risk Management in Agriculture, (COST/EU)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Europe </a:t>
                      </a:r>
                      <a:endParaRPr lang="sv-SE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https://www.sacurima.eu/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501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25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latin typeface="+mn-lt"/>
              </a:rPr>
              <a:t>…plus </a:t>
            </a:r>
            <a:r>
              <a:rPr lang="sv-SE" sz="3200" b="1" dirty="0" err="1">
                <a:latin typeface="+mn-lt"/>
              </a:rPr>
              <a:t>other</a:t>
            </a:r>
            <a:r>
              <a:rPr lang="sv-SE" sz="3200" b="1" dirty="0">
                <a:latin typeface="+mn-lt"/>
              </a:rPr>
              <a:t> international </a:t>
            </a:r>
            <a:r>
              <a:rPr lang="sv-SE" sz="3200" b="1" dirty="0" err="1">
                <a:latin typeface="+mn-lt"/>
              </a:rPr>
              <a:t>networks</a:t>
            </a:r>
            <a:r>
              <a:rPr lang="sv-SE" sz="3200" b="1" dirty="0">
                <a:latin typeface="+mn-lt"/>
              </a:rPr>
              <a:t>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29673" y="1468582"/>
            <a:ext cx="10834253" cy="5163127"/>
          </a:xfrm>
        </p:spPr>
        <p:txBody>
          <a:bodyPr>
            <a:normAutofit/>
          </a:bodyPr>
          <a:lstStyle/>
          <a:p>
            <a:r>
              <a:rPr lang="sv-SE" dirty="0"/>
              <a:t>Nordic Meeting on </a:t>
            </a:r>
            <a:r>
              <a:rPr lang="sv-SE" dirty="0" err="1"/>
              <a:t>Agicultural</a:t>
            </a:r>
            <a:r>
              <a:rPr lang="sv-SE" dirty="0"/>
              <a:t> Health Safety (bi </a:t>
            </a:r>
            <a:r>
              <a:rPr lang="sv-SE" dirty="0" err="1"/>
              <a:t>annualy</a:t>
            </a:r>
            <a:r>
              <a:rPr lang="sv-SE" dirty="0"/>
              <a:t> </a:t>
            </a:r>
            <a:r>
              <a:rPr lang="sv-SE" dirty="0" err="1"/>
              <a:t>since</a:t>
            </a:r>
            <a:r>
              <a:rPr lang="sv-SE" dirty="0"/>
              <a:t> 2000)</a:t>
            </a:r>
          </a:p>
          <a:p>
            <a:r>
              <a:rPr lang="sv-SE" dirty="0" err="1"/>
              <a:t>Asian</a:t>
            </a:r>
            <a:r>
              <a:rPr lang="sv-SE" dirty="0"/>
              <a:t> </a:t>
            </a:r>
            <a:r>
              <a:rPr lang="sv-SE" dirty="0" err="1"/>
              <a:t>Networks</a:t>
            </a:r>
            <a:r>
              <a:rPr lang="sv-SE" dirty="0"/>
              <a:t> </a:t>
            </a:r>
            <a:r>
              <a:rPr lang="sv-SE" dirty="0" err="1"/>
              <a:t>such</a:t>
            </a:r>
            <a:r>
              <a:rPr lang="sv-SE" dirty="0"/>
              <a:t> as: South Korea / Japan / Taiwan</a:t>
            </a:r>
          </a:p>
          <a:p>
            <a:r>
              <a:rPr lang="sv-SE" dirty="0"/>
              <a:t>Australia / New Zealand </a:t>
            </a:r>
            <a:r>
              <a:rPr lang="sv-SE" dirty="0" err="1"/>
              <a:t>activities</a:t>
            </a:r>
            <a:r>
              <a:rPr lang="sv-SE" dirty="0"/>
              <a:t> &amp; </a:t>
            </a:r>
            <a:r>
              <a:rPr lang="sv-SE" dirty="0" err="1"/>
              <a:t>networking</a:t>
            </a:r>
            <a:r>
              <a:rPr lang="sv-SE" dirty="0"/>
              <a:t> </a:t>
            </a:r>
          </a:p>
          <a:p>
            <a:r>
              <a:rPr lang="sv-SE" dirty="0"/>
              <a:t>EFFAT &amp; Copa-</a:t>
            </a:r>
            <a:r>
              <a:rPr lang="sv-SE" dirty="0" err="1"/>
              <a:t>Cogeca</a:t>
            </a:r>
            <a:r>
              <a:rPr lang="sv-SE" dirty="0"/>
              <a:t> </a:t>
            </a:r>
            <a:r>
              <a:rPr lang="sv-SE" dirty="0" err="1"/>
              <a:t>initiatives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…&amp;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initiatives</a:t>
            </a:r>
            <a:r>
              <a:rPr lang="sv-SE" dirty="0"/>
              <a:t>….  formal &amp; </a:t>
            </a:r>
            <a:r>
              <a:rPr lang="sv-SE" dirty="0" err="1"/>
              <a:t>informal</a:t>
            </a:r>
            <a:endParaRPr lang="sv-SE" dirty="0"/>
          </a:p>
          <a:p>
            <a:endParaRPr lang="sv-SE" dirty="0"/>
          </a:p>
          <a:p>
            <a:r>
              <a:rPr lang="sv-SE" b="1" i="1" dirty="0" err="1"/>
              <a:t>Too</a:t>
            </a:r>
            <a:r>
              <a:rPr lang="sv-SE" b="1" i="1" dirty="0"/>
              <a:t> </a:t>
            </a:r>
            <a:r>
              <a:rPr lang="sv-SE" b="1" i="1" dirty="0" err="1"/>
              <a:t>many</a:t>
            </a:r>
            <a:r>
              <a:rPr lang="sv-SE" b="1" i="1" dirty="0"/>
              <a:t> </a:t>
            </a:r>
            <a:r>
              <a:rPr lang="sv-SE" b="1" i="1" dirty="0" err="1"/>
              <a:t>organizations</a:t>
            </a:r>
            <a:r>
              <a:rPr lang="sv-SE" b="1" i="1" dirty="0"/>
              <a:t> &amp; </a:t>
            </a:r>
            <a:r>
              <a:rPr lang="sv-SE" b="1" i="1" dirty="0" err="1"/>
              <a:t>networks</a:t>
            </a:r>
            <a:r>
              <a:rPr lang="sv-SE" b="1" i="1" dirty="0"/>
              <a:t>? … </a:t>
            </a:r>
            <a:r>
              <a:rPr lang="sv-SE" b="1" i="1" dirty="0" err="1"/>
              <a:t>fragmentation</a:t>
            </a:r>
            <a:r>
              <a:rPr lang="sv-SE" b="1" i="1" dirty="0"/>
              <a:t> and </a:t>
            </a:r>
            <a:r>
              <a:rPr lang="sv-SE" b="1" i="1" dirty="0" err="1"/>
              <a:t>very</a:t>
            </a:r>
            <a:r>
              <a:rPr lang="sv-SE" b="1" i="1" dirty="0"/>
              <a:t> </a:t>
            </a:r>
            <a:r>
              <a:rPr lang="sv-SE" b="1" i="1" dirty="0" err="1"/>
              <a:t>little</a:t>
            </a:r>
            <a:r>
              <a:rPr lang="sv-SE" b="1" i="1" dirty="0"/>
              <a:t> </a:t>
            </a:r>
            <a:r>
              <a:rPr lang="sv-SE" b="1" i="1" dirty="0" err="1"/>
              <a:t>impact</a:t>
            </a:r>
            <a:r>
              <a:rPr lang="sv-SE" b="1" i="1" dirty="0"/>
              <a:t>?!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559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2013" y="365125"/>
            <a:ext cx="10891787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About Time to Join Forces within Agricultural Health &amp; Safety!?</a:t>
            </a:r>
            <a:endParaRPr lang="sv-SE" sz="32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EDITORIAL by authors from 6 continents: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v-SE" dirty="0"/>
              <a:t>Peter Lundqvist, Richard Franklin, John Shutske, </a:t>
            </a:r>
            <a:r>
              <a:rPr lang="sv-SE" dirty="0" err="1"/>
              <a:t>Kyungsuk</a:t>
            </a:r>
            <a:r>
              <a:rPr lang="sv-SE" dirty="0"/>
              <a:t> Lee, Marcos </a:t>
            </a:r>
            <a:r>
              <a:rPr lang="sv-SE" dirty="0" err="1"/>
              <a:t>Grigioni</a:t>
            </a:r>
            <a:r>
              <a:rPr lang="sv-SE" dirty="0"/>
              <a:t> &amp; Ayman Ekram </a:t>
            </a:r>
            <a:r>
              <a:rPr lang="sv-SE" dirty="0" err="1"/>
              <a:t>Fahim</a:t>
            </a:r>
            <a:r>
              <a:rPr lang="sv-SE" dirty="0"/>
              <a:t> (2021) 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to </a:t>
            </a:r>
            <a:r>
              <a:rPr lang="sv-SE" dirty="0" err="1"/>
              <a:t>Join</a:t>
            </a:r>
            <a:r>
              <a:rPr lang="sv-SE" dirty="0"/>
              <a:t> </a:t>
            </a:r>
            <a:r>
              <a:rPr lang="sv-SE" dirty="0" err="1"/>
              <a:t>Forces</a:t>
            </a:r>
            <a:r>
              <a:rPr lang="sv-SE" dirty="0"/>
              <a:t> </a:t>
            </a:r>
            <a:r>
              <a:rPr lang="sv-SE" dirty="0" err="1"/>
              <a:t>within</a:t>
            </a:r>
            <a:r>
              <a:rPr lang="sv-SE" dirty="0"/>
              <a:t> Agricultural Health &amp; Safety!?, Journal of Agromedicine, 26:2, 284-287, DOI: </a:t>
            </a:r>
            <a:r>
              <a:rPr lang="sv-SE" u="sng" dirty="0">
                <a:hlinkClick r:id="rId2"/>
              </a:rPr>
              <a:t>10.1080/1059924X.2021.1893879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36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We challenge you…</a:t>
            </a:r>
            <a:endParaRPr lang="sv-SE" sz="32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We challenge you – the leaders of all organizations and networks with a focus on agricultural health and safety in agriculture</a:t>
            </a:r>
          </a:p>
          <a:p>
            <a:endParaRPr lang="en-US" sz="3200" dirty="0"/>
          </a:p>
          <a:p>
            <a:r>
              <a:rPr lang="en-US" sz="3200" dirty="0"/>
              <a:t>We invite you and others to actively engage in discussions with the first goal to increase your collaboration with the aim to get a greater impact on health and safety for agriculture – globally</a:t>
            </a:r>
            <a:r>
              <a:rPr lang="en-US" dirty="0"/>
              <a:t>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601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err="1">
                <a:latin typeface="+mn-lt"/>
              </a:rPr>
              <a:t>Sacurima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>
                <a:latin typeface="+mn-lt"/>
              </a:rPr>
              <a:t>future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>
                <a:latin typeface="+mn-lt"/>
              </a:rPr>
              <a:t>network</a:t>
            </a:r>
            <a:r>
              <a:rPr lang="sv-SE" sz="3200" b="1" dirty="0">
                <a:latin typeface="+mn-lt"/>
              </a:rPr>
              <a:t> ..on </a:t>
            </a:r>
            <a:r>
              <a:rPr lang="sv-SE" sz="3200" b="1" dirty="0" err="1">
                <a:latin typeface="+mn-lt"/>
              </a:rPr>
              <a:t>our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>
                <a:latin typeface="+mn-lt"/>
              </a:rPr>
              <a:t>own</a:t>
            </a:r>
            <a:r>
              <a:rPr lang="sv-SE" sz="3200" b="1" dirty="0">
                <a:latin typeface="+mn-lt"/>
              </a:rPr>
              <a:t>…or?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501542"/>
            <a:ext cx="10885371" cy="5014761"/>
          </a:xfrm>
        </p:spPr>
        <p:txBody>
          <a:bodyPr>
            <a:normAutofit fontScale="85000" lnSpcReduction="20000"/>
          </a:bodyPr>
          <a:lstStyle/>
          <a:p>
            <a:r>
              <a:rPr lang="sv-SE" dirty="0" err="1"/>
              <a:t>What</a:t>
            </a:r>
            <a:r>
              <a:rPr lang="sv-SE" dirty="0"/>
              <a:t> is </a:t>
            </a: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? </a:t>
            </a:r>
            <a:r>
              <a:rPr lang="sv-SE" dirty="0" err="1"/>
              <a:t>Networking</a:t>
            </a:r>
            <a:r>
              <a:rPr lang="sv-SE" dirty="0"/>
              <a:t>? New </a:t>
            </a:r>
            <a:r>
              <a:rPr lang="sv-SE" dirty="0" err="1"/>
              <a:t>projects</a:t>
            </a:r>
            <a:r>
              <a:rPr lang="sv-SE" dirty="0"/>
              <a:t>? Exchange </a:t>
            </a:r>
            <a:r>
              <a:rPr lang="sv-SE" dirty="0" err="1"/>
              <a:t>activities</a:t>
            </a:r>
            <a:r>
              <a:rPr lang="sv-SE" dirty="0"/>
              <a:t>? </a:t>
            </a:r>
            <a:r>
              <a:rPr lang="sv-SE" dirty="0" err="1"/>
              <a:t>Up</a:t>
            </a:r>
            <a:r>
              <a:rPr lang="sv-SE" dirty="0"/>
              <a:t>-dates? Meetings live &amp; on-line?</a:t>
            </a:r>
          </a:p>
          <a:p>
            <a:r>
              <a:rPr lang="sv-SE" dirty="0"/>
              <a:t>A </a:t>
            </a:r>
            <a:r>
              <a:rPr lang="sv-SE" dirty="0" err="1"/>
              <a:t>network</a:t>
            </a:r>
            <a:r>
              <a:rPr lang="sv-SE" dirty="0"/>
              <a:t> of </a:t>
            </a: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own</a:t>
            </a:r>
            <a:r>
              <a:rPr lang="sv-SE" dirty="0"/>
              <a:t> or </a:t>
            </a:r>
            <a:r>
              <a:rPr lang="sv-SE" dirty="0" err="1"/>
              <a:t>create</a:t>
            </a:r>
            <a:r>
              <a:rPr lang="sv-SE" dirty="0"/>
              <a:t> </a:t>
            </a:r>
            <a:r>
              <a:rPr lang="sv-SE" dirty="0" err="1"/>
              <a:t>something</a:t>
            </a:r>
            <a:r>
              <a:rPr lang="sv-SE" dirty="0"/>
              <a:t> new </a:t>
            </a:r>
            <a:r>
              <a:rPr lang="sv-SE" dirty="0" err="1"/>
              <a:t>open</a:t>
            </a:r>
            <a:r>
              <a:rPr lang="sv-SE" dirty="0"/>
              <a:t> for </a:t>
            </a:r>
            <a:r>
              <a:rPr lang="sv-SE" dirty="0" err="1"/>
              <a:t>others</a:t>
            </a:r>
            <a:r>
              <a:rPr lang="sv-SE" dirty="0"/>
              <a:t>?</a:t>
            </a:r>
          </a:p>
          <a:p>
            <a:r>
              <a:rPr lang="sv-SE" dirty="0"/>
              <a:t>Formal/</a:t>
            </a:r>
            <a:r>
              <a:rPr lang="sv-SE" dirty="0" err="1"/>
              <a:t>Informal</a:t>
            </a:r>
            <a:r>
              <a:rPr lang="sv-SE" dirty="0"/>
              <a:t> ?  Social media? A web-page? </a:t>
            </a:r>
          </a:p>
          <a:p>
            <a:r>
              <a:rPr lang="sv-SE" dirty="0"/>
              <a:t>Administration ? </a:t>
            </a:r>
            <a:r>
              <a:rPr lang="sv-SE" dirty="0" err="1"/>
              <a:t>How</a:t>
            </a:r>
            <a:r>
              <a:rPr lang="sv-SE" dirty="0"/>
              <a:t> to </a:t>
            </a:r>
            <a:r>
              <a:rPr lang="sv-SE" dirty="0" err="1"/>
              <a:t>pay</a:t>
            </a:r>
            <a:r>
              <a:rPr lang="sv-SE" dirty="0"/>
              <a:t> for </a:t>
            </a:r>
            <a:r>
              <a:rPr lang="sv-SE" dirty="0" err="1"/>
              <a:t>this</a:t>
            </a:r>
            <a:r>
              <a:rPr lang="sv-SE" dirty="0"/>
              <a:t>?</a:t>
            </a:r>
          </a:p>
          <a:p>
            <a:r>
              <a:rPr lang="sv-SE" dirty="0"/>
              <a:t>Link to </a:t>
            </a:r>
            <a:r>
              <a:rPr lang="sv-SE" dirty="0" err="1"/>
              <a:t>any</a:t>
            </a:r>
            <a:r>
              <a:rPr lang="sv-SE" dirty="0"/>
              <a:t> of </a:t>
            </a: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existing</a:t>
            </a:r>
            <a:r>
              <a:rPr lang="sv-SE" dirty="0"/>
              <a:t> </a:t>
            </a:r>
            <a:r>
              <a:rPr lang="sv-SE" dirty="0" err="1"/>
              <a:t>organizations</a:t>
            </a:r>
            <a:r>
              <a:rPr lang="sv-SE" dirty="0"/>
              <a:t> </a:t>
            </a:r>
            <a:r>
              <a:rPr lang="sv-SE" dirty="0" err="1"/>
              <a:t>within</a:t>
            </a:r>
            <a:r>
              <a:rPr lang="sv-SE" dirty="0"/>
              <a:t> </a:t>
            </a:r>
            <a:r>
              <a:rPr lang="sv-SE" dirty="0" err="1"/>
              <a:t>Sacurima</a:t>
            </a:r>
            <a:r>
              <a:rPr lang="sv-SE" dirty="0"/>
              <a:t>?</a:t>
            </a:r>
          </a:p>
          <a:p>
            <a:r>
              <a:rPr lang="sv-SE" dirty="0" err="1"/>
              <a:t>Establish</a:t>
            </a:r>
            <a:r>
              <a:rPr lang="sv-SE" dirty="0"/>
              <a:t> a small </a:t>
            </a:r>
            <a:r>
              <a:rPr lang="sv-SE" dirty="0" err="1"/>
              <a:t>focused</a:t>
            </a:r>
            <a:r>
              <a:rPr lang="sv-SE" dirty="0"/>
              <a:t> </a:t>
            </a:r>
            <a:r>
              <a:rPr lang="sv-SE" dirty="0" err="1"/>
              <a:t>well-motivated</a:t>
            </a:r>
            <a:r>
              <a:rPr lang="sv-SE" dirty="0"/>
              <a:t> </a:t>
            </a:r>
            <a:r>
              <a:rPr lang="sv-SE" dirty="0" err="1"/>
              <a:t>taskforce</a:t>
            </a:r>
            <a:r>
              <a:rPr lang="sv-SE" dirty="0"/>
              <a:t> to </a:t>
            </a:r>
            <a:r>
              <a:rPr lang="sv-SE" dirty="0" err="1"/>
              <a:t>fulfill</a:t>
            </a:r>
            <a:r>
              <a:rPr lang="sv-SE" dirty="0"/>
              <a:t> the </a:t>
            </a:r>
            <a:r>
              <a:rPr lang="sv-SE" dirty="0" err="1"/>
              <a:t>work</a:t>
            </a:r>
            <a:r>
              <a:rPr lang="sv-SE" dirty="0"/>
              <a:t> of </a:t>
            </a:r>
            <a:r>
              <a:rPr lang="sv-SE" dirty="0" err="1"/>
              <a:t>Sacurima</a:t>
            </a:r>
            <a:r>
              <a:rPr lang="sv-SE" dirty="0"/>
              <a:t>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The </a:t>
            </a:r>
            <a:r>
              <a:rPr lang="sv-SE" b="1" dirty="0" err="1"/>
              <a:t>goal</a:t>
            </a:r>
            <a:r>
              <a:rPr lang="sv-SE" b="1" dirty="0"/>
              <a:t> (in my opinion) </a:t>
            </a:r>
            <a:r>
              <a:rPr lang="sv-SE" b="1" dirty="0" err="1"/>
              <a:t>should</a:t>
            </a:r>
            <a:r>
              <a:rPr lang="sv-SE" b="1" dirty="0"/>
              <a:t> be to </a:t>
            </a:r>
            <a:r>
              <a:rPr lang="sv-SE" b="1" dirty="0" err="1"/>
              <a:t>maximize</a:t>
            </a:r>
            <a:r>
              <a:rPr lang="sv-SE" b="1" dirty="0"/>
              <a:t> </a:t>
            </a:r>
            <a:r>
              <a:rPr lang="sv-SE" b="1" dirty="0" err="1"/>
              <a:t>our</a:t>
            </a:r>
            <a:r>
              <a:rPr lang="sv-SE" b="1" dirty="0"/>
              <a:t> </a:t>
            </a:r>
            <a:r>
              <a:rPr lang="sv-SE" b="1" dirty="0" err="1"/>
              <a:t>ability</a:t>
            </a:r>
            <a:r>
              <a:rPr lang="sv-SE" b="1" dirty="0"/>
              <a:t> to </a:t>
            </a:r>
            <a:r>
              <a:rPr lang="sv-SE" b="1" dirty="0" err="1"/>
              <a:t>influence</a:t>
            </a:r>
            <a:r>
              <a:rPr lang="sv-SE" b="1" dirty="0"/>
              <a:t> the </a:t>
            </a:r>
            <a:r>
              <a:rPr lang="sv-SE" b="1" dirty="0" err="1"/>
              <a:t>improvement</a:t>
            </a:r>
            <a:r>
              <a:rPr lang="sv-SE" b="1" dirty="0"/>
              <a:t> of </a:t>
            </a:r>
            <a:r>
              <a:rPr lang="sv-SE" b="1" dirty="0" err="1"/>
              <a:t>working</a:t>
            </a:r>
            <a:r>
              <a:rPr lang="sv-SE" b="1" dirty="0"/>
              <a:t> </a:t>
            </a:r>
            <a:r>
              <a:rPr lang="sv-SE" b="1" dirty="0" err="1"/>
              <a:t>conditions</a:t>
            </a:r>
            <a:r>
              <a:rPr lang="sv-SE" b="1" dirty="0"/>
              <a:t> in </a:t>
            </a:r>
            <a:r>
              <a:rPr lang="sv-SE" b="1" dirty="0" err="1"/>
              <a:t>European</a:t>
            </a:r>
            <a:r>
              <a:rPr lang="sv-SE" b="1" dirty="0"/>
              <a:t> &amp; global </a:t>
            </a:r>
            <a:r>
              <a:rPr lang="sv-SE" b="1" dirty="0" err="1"/>
              <a:t>agriculture</a:t>
            </a:r>
            <a:r>
              <a:rPr lang="sv-SE" b="1" dirty="0"/>
              <a:t>?!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A new </a:t>
            </a:r>
            <a:r>
              <a:rPr lang="sv-SE" b="1" dirty="0" err="1"/>
              <a:t>European</a:t>
            </a:r>
            <a:r>
              <a:rPr lang="sv-SE" b="1" dirty="0"/>
              <a:t> </a:t>
            </a:r>
            <a:r>
              <a:rPr lang="sv-SE" b="1" dirty="0" err="1"/>
              <a:t>organization</a:t>
            </a:r>
            <a:r>
              <a:rPr lang="sv-SE" b="1" dirty="0"/>
              <a:t> for Agricultural Safety and Health? or an (independent) </a:t>
            </a:r>
            <a:r>
              <a:rPr lang="sv-SE" b="1" dirty="0" err="1"/>
              <a:t>European</a:t>
            </a:r>
            <a:r>
              <a:rPr lang="sv-SE" b="1" dirty="0"/>
              <a:t> </a:t>
            </a:r>
            <a:r>
              <a:rPr lang="sv-SE" b="1" dirty="0" err="1"/>
              <a:t>Chapter</a:t>
            </a:r>
            <a:r>
              <a:rPr lang="sv-SE" b="1" dirty="0"/>
              <a:t> of a global </a:t>
            </a:r>
            <a:r>
              <a:rPr lang="sv-SE" b="1" dirty="0" err="1"/>
              <a:t>organization</a:t>
            </a:r>
            <a:r>
              <a:rPr lang="sv-SE" b="1" dirty="0"/>
              <a:t>, </a:t>
            </a:r>
            <a:r>
              <a:rPr lang="sv-SE" b="1" dirty="0" err="1"/>
              <a:t>such</a:t>
            </a:r>
            <a:r>
              <a:rPr lang="sv-SE" b="1" dirty="0"/>
              <a:t> as ISASH…or business as </a:t>
            </a:r>
            <a:r>
              <a:rPr lang="sv-SE" b="1" dirty="0" err="1"/>
              <a:t>usual</a:t>
            </a:r>
            <a:r>
              <a:rPr lang="sv-SE" b="1" dirty="0"/>
              <a:t>?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4716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583</Words>
  <Application>Microsoft Office PowerPoint</Application>
  <PresentationFormat>Laajakuva</PresentationFormat>
  <Paragraphs>89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Future of agriculture safety culture network - some reflections…</vt:lpstr>
      <vt:lpstr> A network for agricultural health &amp; safety</vt:lpstr>
      <vt:lpstr>PowerPoint-esitys</vt:lpstr>
      <vt:lpstr>PowerPoint-esitys</vt:lpstr>
      <vt:lpstr>…plus other international networks…</vt:lpstr>
      <vt:lpstr>About Time to Join Forces within Agricultural Health &amp; Safety!?</vt:lpstr>
      <vt:lpstr>We challenge you…</vt:lpstr>
      <vt:lpstr>Sacurima future network ..on our own…or?</vt:lpstr>
    </vt:vector>
  </TitlesOfParts>
  <Company>SLU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agriculture safety culture network</dc:title>
  <dc:creator>Peter Lundqvist</dc:creator>
  <cp:lastModifiedBy>Leppälä Jarkko (LUKE)</cp:lastModifiedBy>
  <cp:revision>28</cp:revision>
  <dcterms:created xsi:type="dcterms:W3CDTF">2021-09-03T08:54:32Z</dcterms:created>
  <dcterms:modified xsi:type="dcterms:W3CDTF">2021-09-30T13:38:30Z</dcterms:modified>
</cp:coreProperties>
</file>